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3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18" r:id="rId55"/>
    <p:sldId id="331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461" r:id="rId82"/>
    <p:sldId id="369" r:id="rId83"/>
    <p:sldId id="370" r:id="rId84"/>
    <p:sldId id="371" r:id="rId85"/>
    <p:sldId id="372" r:id="rId86"/>
    <p:sldId id="373" r:id="rId87"/>
    <p:sldId id="374" r:id="rId88"/>
    <p:sldId id="375" r:id="rId89"/>
    <p:sldId id="376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390" r:id="rId104"/>
    <p:sldId id="391" r:id="rId105"/>
    <p:sldId id="392" r:id="rId106"/>
    <p:sldId id="393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406" r:id="rId115"/>
    <p:sldId id="407" r:id="rId116"/>
    <p:sldId id="408" r:id="rId117"/>
    <p:sldId id="409" r:id="rId118"/>
    <p:sldId id="410" r:id="rId119"/>
    <p:sldId id="411" r:id="rId120"/>
    <p:sldId id="412" r:id="rId121"/>
    <p:sldId id="413" r:id="rId122"/>
    <p:sldId id="414" r:id="rId123"/>
    <p:sldId id="415" r:id="rId124"/>
    <p:sldId id="416" r:id="rId125"/>
    <p:sldId id="417" r:id="rId126"/>
    <p:sldId id="418" r:id="rId127"/>
    <p:sldId id="419" r:id="rId128"/>
    <p:sldId id="394" r:id="rId129"/>
    <p:sldId id="395" r:id="rId130"/>
    <p:sldId id="398" r:id="rId131"/>
    <p:sldId id="420" r:id="rId132"/>
    <p:sldId id="421" r:id="rId133"/>
    <p:sldId id="422" r:id="rId134"/>
    <p:sldId id="423" r:id="rId135"/>
    <p:sldId id="424" r:id="rId136"/>
    <p:sldId id="425" r:id="rId137"/>
    <p:sldId id="426" r:id="rId138"/>
    <p:sldId id="427" r:id="rId139"/>
    <p:sldId id="428" r:id="rId140"/>
    <p:sldId id="429" r:id="rId141"/>
    <p:sldId id="430" r:id="rId142"/>
    <p:sldId id="431" r:id="rId143"/>
    <p:sldId id="432" r:id="rId144"/>
    <p:sldId id="433" r:id="rId145"/>
    <p:sldId id="434" r:id="rId146"/>
    <p:sldId id="435" r:id="rId147"/>
    <p:sldId id="436" r:id="rId148"/>
    <p:sldId id="437" r:id="rId149"/>
    <p:sldId id="438" r:id="rId150"/>
    <p:sldId id="439" r:id="rId151"/>
    <p:sldId id="440" r:id="rId152"/>
    <p:sldId id="441" r:id="rId153"/>
    <p:sldId id="442" r:id="rId154"/>
    <p:sldId id="443" r:id="rId155"/>
    <p:sldId id="444" r:id="rId156"/>
    <p:sldId id="445" r:id="rId157"/>
    <p:sldId id="446" r:id="rId158"/>
    <p:sldId id="447" r:id="rId159"/>
    <p:sldId id="448" r:id="rId160"/>
    <p:sldId id="449" r:id="rId161"/>
    <p:sldId id="450" r:id="rId162"/>
    <p:sldId id="451" r:id="rId163"/>
    <p:sldId id="452" r:id="rId164"/>
    <p:sldId id="453" r:id="rId165"/>
    <p:sldId id="454" r:id="rId166"/>
    <p:sldId id="455" r:id="rId167"/>
    <p:sldId id="456" r:id="rId168"/>
    <p:sldId id="457" r:id="rId169"/>
    <p:sldId id="458" r:id="rId170"/>
    <p:sldId id="459" r:id="rId171"/>
    <p:sldId id="460" r:id="rId17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4"/>
      <p:bold r:id="rId175"/>
      <p:italic r:id="rId176"/>
      <p:boldItalic r:id="rId1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6" roundtripDataSignature="AMtx7mhjHSXJhiGCySkii7XkhL+xW5yh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4.fntdata"/><Relationship Id="rId198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2.fntdata"/><Relationship Id="rId196" Type="http://customschemas.google.com/relationships/presentationmetadata" Target="metadata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3.fntdata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08459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68097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0496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8391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86029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771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1026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0281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37260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6307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209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2467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6514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205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7577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00420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3215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4107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9262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5262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05316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959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964373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09321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2032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7613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15652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837563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68035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2806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87866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70885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258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780963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8184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240166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26910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1874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09005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78904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37467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49984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88639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965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848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47838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0083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521194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92588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8882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92467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71982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265201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732127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071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53254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2158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87581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5161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98608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04423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23234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39675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302077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17152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653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34932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708581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61888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31949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10687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06050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17882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74411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01972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008644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14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79443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785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511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77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7017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53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203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647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376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426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212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898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299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336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156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868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0109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157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454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145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612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028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4012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485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410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665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876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89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3903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4022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3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4270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0137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387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5075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4660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2164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8985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571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456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9853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3955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00189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5017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9822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89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2114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379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5625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27908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44311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2871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823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3952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424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4818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2482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2097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01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3156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496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076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3722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5477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6745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8314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8680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4622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171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966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9238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89450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7024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37899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8730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8065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1192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3723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9309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9106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86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039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4205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3358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7153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03247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48943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0957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528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26925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8387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97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3209925" y="-2179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1"/>
          </p:nvPr>
        </p:nvSpPr>
        <p:spPr>
          <a:xfrm>
            <a:off x="457200" y="1844675"/>
            <a:ext cx="8229600" cy="3170058"/>
          </a:xfrm>
          <a:prstGeom prst="rect">
            <a:avLst/>
          </a:prstGeom>
          <a:solidFill>
            <a:srgbClr val="EBF1D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Code: INT232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SCIENCE TOOLBOX : R PROGRAMMING</a:t>
            </a:r>
            <a:endParaRPr lang="en-US" dirty="0"/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 descr="India's Best Private University in Punjab - LP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2650" y="0"/>
            <a:ext cx="272415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179387" y="5834062"/>
            <a:ext cx="8507412" cy="461962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B99A9-9794-451E-8BA7-B4CBF004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1" y="540913"/>
            <a:ext cx="7401889" cy="56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23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6618D-1D56-453B-9512-204DE807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14" y="1561688"/>
            <a:ext cx="8915686" cy="36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014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0E13-26D6-4B1B-99B2-53705546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96" y="1139507"/>
            <a:ext cx="8334375" cy="47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11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E7620-94A9-4D81-90D7-1251241F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45" y="1004381"/>
            <a:ext cx="8519055" cy="50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085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D55E0-5059-42C9-9957-3B83FA1D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0230"/>
            <a:ext cx="2025807" cy="479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B4573-0C6B-414D-91C3-A37EC6212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1" y="1646062"/>
            <a:ext cx="8193334" cy="33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349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BB1A2-074F-4777-BA89-1348FAA68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688164"/>
            <a:ext cx="8401395" cy="50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481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8BF2B-BDAE-440F-986B-8F36F45DA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83" y="1179924"/>
            <a:ext cx="8274676" cy="50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5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C9C39-C7CF-4DC2-878F-715CEA3A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90587"/>
            <a:ext cx="8004220" cy="51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076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01DA5-D4BB-44D5-A0E4-F0884F037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04" y="427898"/>
            <a:ext cx="7785271" cy="56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7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ECA72-75C5-462C-80DC-D8838633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35" y="1045187"/>
            <a:ext cx="8334375" cy="46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460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9ADEF-C319-4E46-8DD6-B44C4B242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87" y="865254"/>
            <a:ext cx="8285425" cy="52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96E9C-D275-4F4E-BBFD-574F3AB1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56" y="890587"/>
            <a:ext cx="8216375" cy="49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884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943C3-AF64-4A23-AB54-233C7C2BC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7" y="1569861"/>
            <a:ext cx="8507412" cy="40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370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E7DB-4A21-4E27-8DD0-4EA7E88FC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07" y="1505430"/>
            <a:ext cx="8303993" cy="38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334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56D5-5359-4B18-B4F8-73958576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74" y="606140"/>
            <a:ext cx="8283926" cy="56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066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9E032-6626-4E7E-9192-C50511C89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67" y="511476"/>
            <a:ext cx="8113127" cy="57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70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3410C-81A9-4450-A1AA-0B08C2BAB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87" y="1100326"/>
            <a:ext cx="8229600" cy="50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180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AF1D6-0438-4FB1-BE1C-68D390D8E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91333"/>
            <a:ext cx="2279561" cy="495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19031-D109-48EF-80BF-16C21F6C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21" y="2063917"/>
            <a:ext cx="8242479" cy="20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271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4E0D-C952-44CB-A43D-17D34CF7A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33" y="1101061"/>
            <a:ext cx="8300667" cy="48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67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19BC1-7C77-499C-8D24-6C0ADB4E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49" y="1346232"/>
            <a:ext cx="8777301" cy="399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86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29B03-B219-4934-9608-8CD05A05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3" y="414695"/>
            <a:ext cx="8072738" cy="55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305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87925-6294-4188-82BA-DB9DF6B3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9" y="1495696"/>
            <a:ext cx="83343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5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CFA91-5500-4A45-BE74-4E8A7959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2" y="910330"/>
            <a:ext cx="8274676" cy="52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854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20F48-1D5D-4F75-83DF-DB6ED5E99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0"/>
            <a:ext cx="7751336" cy="4347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22C75-A66A-40B5-A6CD-79DB45BB2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30" y="4480202"/>
            <a:ext cx="6754097" cy="191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81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E717A-D8E0-442A-9140-1F60E7B80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74" y="644131"/>
            <a:ext cx="8499426" cy="517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950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93E2A-FE3E-4CFD-B735-FAB3D9445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87" y="1516268"/>
            <a:ext cx="8773738" cy="38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335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4C57E-DF6D-4C24-A720-265EA946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8" y="710644"/>
            <a:ext cx="8247468" cy="53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726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32E9F-CC29-4048-9BEF-CFD43DBE7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8" y="1329349"/>
            <a:ext cx="8236034" cy="38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293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D93AF-C6D0-4505-B53C-24615A904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0" y="635046"/>
            <a:ext cx="8125559" cy="558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87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14DBA-C7A3-495A-AD6E-60C2D5C2E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59" y="582576"/>
            <a:ext cx="7946916" cy="567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381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18277-1B29-40AF-96E9-8498711B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44" y="1335975"/>
            <a:ext cx="8658256" cy="39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593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AA74D-62AB-4A4C-BA19-787AE1325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4" y="1174114"/>
            <a:ext cx="8364766" cy="46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65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C6AB1-BAD0-4860-B5E4-8423A4F44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3" y="1622779"/>
            <a:ext cx="8818089" cy="34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A8247-B0A8-4C4E-9FD9-6FFC6FCD8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6" y="938212"/>
            <a:ext cx="8402194" cy="51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578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5F7C2-2330-4CF9-B83A-8050D34E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1" y="246375"/>
            <a:ext cx="1339402" cy="464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73D4D-601B-4C91-83CF-0E406246C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89" y="1343475"/>
            <a:ext cx="8663222" cy="44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92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EE637-75EA-4652-B913-986589BD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07" y="361400"/>
            <a:ext cx="7983468" cy="58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118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C0330-22D4-456B-842B-48EFF128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0" y="1736435"/>
            <a:ext cx="8738315" cy="36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26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A48CD-A181-4CBC-BDEB-A1C469B9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66" y="523390"/>
            <a:ext cx="8094372" cy="269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ED61D-08C8-4942-A8F1-BF350365C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61" y="3163889"/>
            <a:ext cx="8615966" cy="20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176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3ABD9-5C0A-4204-9E09-A069626B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8" y="1299116"/>
            <a:ext cx="8690590" cy="42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20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CD01F-7A6F-4075-8C98-A105AE13C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1805355"/>
            <a:ext cx="8686800" cy="30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94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E1401-66BF-43A3-9F23-EACDCD9B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7241"/>
            <a:ext cx="8403462" cy="30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182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1A6E0-15FA-46DC-B29A-B4AE751F3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48" y="1126851"/>
            <a:ext cx="8121542" cy="46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560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60282-E633-499A-8633-80A2E909A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62" y="217889"/>
            <a:ext cx="1557472" cy="517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36867-2520-4D74-B2CF-F07E5BC53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78656"/>
            <a:ext cx="8939608" cy="36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64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F7AFF-84C2-4297-97C4-6176DFC3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7" y="938212"/>
            <a:ext cx="8448541" cy="466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5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CCD63-978D-402C-A1B0-7D5D6F42C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68" y="772712"/>
            <a:ext cx="8155407" cy="531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75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CBE71-4DE4-4B59-AEC3-C4D64B06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484631"/>
            <a:ext cx="8558011" cy="57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302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0C11E-F1B9-4102-AC27-2302BAA0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1" y="1398497"/>
            <a:ext cx="8797087" cy="42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563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FA49B-0434-4C1D-9BB7-3CBC5B501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1" y="1256296"/>
            <a:ext cx="8055735" cy="40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446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F66A5-2DBF-430E-8D2A-653156DB9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22" y="0"/>
            <a:ext cx="8284637" cy="64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72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63CB2-55F7-4C9F-84AA-E2527DED6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37730"/>
            <a:ext cx="8068614" cy="53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319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04FCB-741C-4B74-8F57-34D89BAF3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1" y="539749"/>
            <a:ext cx="8211444" cy="53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266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E74FD-9A6F-42F9-AAC7-A4EA1CDE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89" y="1049175"/>
            <a:ext cx="8338775" cy="493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73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A0353-C86C-4468-B6E2-CFB66D838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767876"/>
            <a:ext cx="8434640" cy="53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380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80306-1CBB-41E0-A250-F5D6312D0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10" y="451819"/>
            <a:ext cx="2481129" cy="438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E6A16-9B2C-43A1-B03B-3E4961AB0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10" y="1916706"/>
            <a:ext cx="8693872" cy="21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53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42ED-8F05-4D4A-9725-F6DD648FF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3" y="1072929"/>
            <a:ext cx="8757634" cy="47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24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AD67E-1C84-4343-838A-0917F287E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2" y="819556"/>
            <a:ext cx="8178085" cy="50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257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612DE-A597-4042-A8F1-B6A23EDEA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69" y="1128625"/>
            <a:ext cx="8166231" cy="47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161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E1FD3-6F6B-4777-89CC-37629C5F2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58079"/>
            <a:ext cx="7893185" cy="374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20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AC0B0-46A0-4346-BBF6-4258B5D5B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5" y="794492"/>
            <a:ext cx="8287555" cy="52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310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291BE-4B36-4CAB-8C84-2E5FFA1B9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3" y="1032303"/>
            <a:ext cx="8489570" cy="47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141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7C8CC-E782-4BF2-97CC-61CBC6CD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3" y="1570972"/>
            <a:ext cx="8499133" cy="314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8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6FCE9-DAA9-4366-B79A-B6E93754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81" y="810793"/>
            <a:ext cx="8115994" cy="51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555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145AD-2563-46A7-85F3-F455F705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9" y="1882331"/>
            <a:ext cx="8235135" cy="28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977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6841-4C1A-45D7-BDE7-58F9DFC69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31" y="1046079"/>
            <a:ext cx="8396938" cy="46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120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0AD38-4E06-4642-A030-B37742DAA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8" y="1480739"/>
            <a:ext cx="8334375" cy="38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093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BA56F-35E9-41D5-9CEB-5FDEE03D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14" y="979931"/>
            <a:ext cx="7888308" cy="46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34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414A8-9841-44AD-8A61-EFEC9C22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1" y="689639"/>
            <a:ext cx="8025450" cy="51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969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B2DBD-467C-491D-86DF-01F722E7A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91308"/>
            <a:ext cx="2052034" cy="510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B2C89-1F3F-4E35-8929-75B6ADBDD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60" y="2177333"/>
            <a:ext cx="8594192" cy="20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72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E12DD-FE9C-40A9-911C-640F6B627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1" y="631223"/>
            <a:ext cx="8346461" cy="53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73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2353F-D4DC-4691-8A5E-42CFDFE4D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5" y="1337458"/>
            <a:ext cx="8758329" cy="41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951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9D803-F77F-425F-A742-0D13EB6E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438905"/>
            <a:ext cx="8334375" cy="56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46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897E5-7883-4F83-A3D6-79130F04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48" y="278987"/>
            <a:ext cx="8022393" cy="58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440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458A5-FFE9-410C-A62B-8355E8F07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20" y="1069325"/>
            <a:ext cx="8334372" cy="49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64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C8FD7-3D46-478E-A190-937C0CC2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85" y="502275"/>
            <a:ext cx="8138468" cy="59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438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97FB4-3C58-4CF0-9490-9B525E75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356937"/>
            <a:ext cx="7881870" cy="2759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FD4FB-BF47-47ED-8CC9-0E4150238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88" y="3121152"/>
            <a:ext cx="7881871" cy="30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377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0E762-CF57-467E-A4F3-03484A9EC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9" y="1040793"/>
            <a:ext cx="8284165" cy="43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042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6320C-3849-423C-AF12-28978B877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01" y="188913"/>
            <a:ext cx="7699823" cy="3962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BDFC2-133F-495D-8822-A58C82841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88" y="4231024"/>
            <a:ext cx="8018015" cy="19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9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52265-2D32-45F1-8954-852C6BB26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2034"/>
            <a:ext cx="9144000" cy="32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757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2E9CB-18C3-495D-9364-0C9309AFD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6525"/>
            <a:ext cx="7434887" cy="624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48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18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E3993-24B5-4737-92E9-AEA4BACA3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90587"/>
            <a:ext cx="8158766" cy="52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9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94AC4-62A7-4227-9D3C-7D8E4424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0" y="1097441"/>
            <a:ext cx="8766883" cy="46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8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3ADA3-3FC8-41B2-8A04-C8FF3A407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45" y="2113250"/>
            <a:ext cx="8345510" cy="3939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C040B-F126-4C77-AAB0-DFF4E2121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50591"/>
            <a:ext cx="4114800" cy="119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9ADEB-CAAD-40AC-81A8-1CBD341E9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83" y="739372"/>
            <a:ext cx="7931993" cy="56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86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CF9B9-212D-4BED-B8D6-7E39D4D65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0" y="539749"/>
            <a:ext cx="7899445" cy="56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10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C2E2A-6CBF-4969-BE9C-B68F6CE8C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84" y="1435639"/>
            <a:ext cx="8587631" cy="39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8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A155F-EBFA-477F-8365-07D04578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94257"/>
            <a:ext cx="7650050" cy="55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17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918E2-2D05-4744-8104-AAED6F93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13" y="215847"/>
            <a:ext cx="7732782" cy="58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86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A9FBC-3A3B-41CE-A864-914820EB4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3035"/>
            <a:ext cx="8885760" cy="41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281BC-D495-432C-8F8D-E5593E030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39" y="347729"/>
            <a:ext cx="7629684" cy="58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0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A865A-B91E-4E3F-8CEA-AFDF51AEA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8" y="1974505"/>
            <a:ext cx="8387478" cy="290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0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F18A8-0DAE-469F-B054-C9CED569E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9" y="575647"/>
            <a:ext cx="2417940" cy="440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F7AEB-64FB-43B4-9BEB-132639E6A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7" y="1983815"/>
            <a:ext cx="8785740" cy="21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8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ECF05-3E67-422A-B293-065776EBB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44" y="842334"/>
            <a:ext cx="8382975" cy="49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04F0A-C38D-4951-AB88-57DB21FBB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08" y="1591764"/>
            <a:ext cx="7804597" cy="34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56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8418D-89C7-4AE5-913A-9CE75D8E1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88" y="1069219"/>
            <a:ext cx="8078503" cy="46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33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183AE-C2A2-4E6C-BD8C-F08ABA85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4" y="886832"/>
            <a:ext cx="8094372" cy="52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57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B98D5-6147-43E3-BA4B-3AEC2092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20" y="1259544"/>
            <a:ext cx="8464431" cy="45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12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4C2E5-80BC-495D-8425-81D3DE37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507564"/>
            <a:ext cx="7456868" cy="56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86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29942-1D6C-48A0-B01D-04416F70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74" y="1042349"/>
            <a:ext cx="8330503" cy="48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28573-B0FF-4360-B89C-B5C870C36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2" y="1011773"/>
            <a:ext cx="8325651" cy="52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91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B6E0F-783E-49CA-96D2-5D2EC36AF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87" y="1618155"/>
            <a:ext cx="8139301" cy="36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59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33D9F-7947-4E3C-9C12-E99966DB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35" y="993613"/>
            <a:ext cx="8179020" cy="50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2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50736-135F-481E-AE80-FC6B914BC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57" y="1660113"/>
            <a:ext cx="8178085" cy="24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74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ABE8C-C676-4AE6-9587-D216475D5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8" y="818734"/>
            <a:ext cx="7804597" cy="52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2F490-A8D2-4ABA-BAD6-AD7CA9C9C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94" y="644372"/>
            <a:ext cx="7506110" cy="542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0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85E0D-D6B2-44C1-8E17-407A3FDA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36" y="1423183"/>
            <a:ext cx="8334375" cy="40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18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B26E9-5913-4E97-9516-CB0BF6EBE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83" y="429362"/>
            <a:ext cx="2898148" cy="494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42C65-4C55-47BC-A6AE-DC0FC45E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82" y="1106435"/>
            <a:ext cx="7941387" cy="49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68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646C3-4ED6-4D1A-BCA1-CA96A7E7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3044"/>
            <a:ext cx="7787406" cy="55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4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9472A-7778-46BA-B460-1CA8E0FCF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81" y="785631"/>
            <a:ext cx="8178085" cy="52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E0962-FBEE-483B-B6B5-94E65B1C6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25" y="1292425"/>
            <a:ext cx="8681637" cy="45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48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A476A-227D-44D9-9559-96B91180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89" y="2090872"/>
            <a:ext cx="8080286" cy="255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84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02465-C023-4ADC-854A-920799D2C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57" y="1446972"/>
            <a:ext cx="8552285" cy="396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83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A692B-6CFE-4562-A2FA-BA7E5CD2B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67" y="1271867"/>
            <a:ext cx="8497466" cy="43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45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EBCF1-4E13-44B7-B006-97437044D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56" y="613058"/>
            <a:ext cx="7547468" cy="53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90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F6C84-DABB-466A-8E9C-B5A5A9E20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9728"/>
            <a:ext cx="8799515" cy="1206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6F29B-CB10-46D6-956D-1F75C6635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41" y="2220872"/>
            <a:ext cx="8332631" cy="37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4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DD3AA-CB2B-41F0-A3D1-67B93F36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4" y="833600"/>
            <a:ext cx="7682248" cy="51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27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E6C7A-8C61-4987-BA93-849A23E0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4349"/>
            <a:ext cx="2884868" cy="581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02149-12AF-42A1-AFFA-914EFAF41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66" y="1564294"/>
            <a:ext cx="8049293" cy="38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60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4282E-531B-46F6-9B65-EE623E589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10" y="450914"/>
            <a:ext cx="7526275" cy="58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5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B92D9-B303-4BE8-A105-949B7B45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4" y="813457"/>
            <a:ext cx="7662930" cy="559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A36810-AF79-4BFF-BC36-A81042137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88900"/>
            <a:ext cx="3580327" cy="5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3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9A161-AF2B-4558-A95C-26F0B646E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47" y="890587"/>
            <a:ext cx="7986085" cy="40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21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EC89-0C14-46E4-B834-3106A27A2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06" y="1835578"/>
            <a:ext cx="7882828" cy="26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61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AB09E-12AC-4A18-8800-A629D8CD4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2056"/>
            <a:ext cx="1976907" cy="417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79F6F-05A7-4348-B432-A0DEEBF6D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84793"/>
            <a:ext cx="7855291" cy="26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5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49D2D-2CE2-4AA1-AA19-6EB643CA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48" y="1115824"/>
            <a:ext cx="8409904" cy="44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87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2E55C-3725-4614-ACF2-FDF2FB0B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92" y="717242"/>
            <a:ext cx="7972022" cy="48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7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59475-0112-4F23-BAD9-3B3359C22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3" y="1036915"/>
            <a:ext cx="8145887" cy="46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58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AD508-353F-42AC-BF14-CAB183BEE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33" y="541172"/>
            <a:ext cx="7708005" cy="57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0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281C8-51E8-479F-AA33-40E1C9F8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" y="1448841"/>
            <a:ext cx="8275595" cy="40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02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CEC52-FA03-4547-8ADB-BFE11E6E3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86" y="1008391"/>
            <a:ext cx="8305206" cy="49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60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C6FCE-93FE-44D1-9948-7F453992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93" y="649477"/>
            <a:ext cx="8175378" cy="55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3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AE2E4-4F83-4856-861B-E4A25C12D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90" y="1228283"/>
            <a:ext cx="8255358" cy="45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74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F3144-8D18-49BA-A3E5-D0B14E3F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90" y="268434"/>
            <a:ext cx="7038304" cy="1019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AAD93-570E-4C90-9A78-EEDAEBE47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0" y="1335267"/>
            <a:ext cx="7501944" cy="51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4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20CDF-D09F-4FA9-9A5E-65524D54D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04" y="1521889"/>
            <a:ext cx="8229211" cy="39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23BAA-07EE-47FA-8A97-B35629E84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09" y="890587"/>
            <a:ext cx="7920288" cy="48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46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0C753-971C-472B-82DD-712ECFBCF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83" y="1205111"/>
            <a:ext cx="8599780" cy="44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06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5F103-C0F4-45B4-96B8-69D18115A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50" y="1100077"/>
            <a:ext cx="8078225" cy="45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3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EFDCD-8A49-4C52-81FB-0FDD92D6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53" y="938212"/>
            <a:ext cx="8137806" cy="47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728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D2A6C-76A2-4DD8-BC47-D9610A3D2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80881"/>
            <a:ext cx="7537299" cy="574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79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22AC4-9C13-492C-9091-29367126E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7" y="1498634"/>
            <a:ext cx="8374689" cy="39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66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FA958-EDB2-420F-BBBD-B7B0C9BA1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66" y="952113"/>
            <a:ext cx="8203842" cy="52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14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D5115-42D0-490C-9057-FA7B3EE98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611005"/>
            <a:ext cx="8334375" cy="569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CA462-AC26-40BC-832A-C53CE7770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3" y="758049"/>
            <a:ext cx="8216270" cy="52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7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3899" y="1132764"/>
            <a:ext cx="827054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 the even number</a:t>
            </a:r>
            <a:endParaRPr lang="en-I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numb=c(1,2,3,4,5)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count=0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for(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numb){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  if(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%%2==0)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  {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    count=count+1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  }}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print(count)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2</a:t>
            </a:r>
          </a:p>
        </p:txBody>
      </p:sp>
    </p:spTree>
    <p:extLst>
      <p:ext uri="{BB962C8B-B14F-4D97-AF65-F5344CB8AC3E}">
        <p14:creationId xmlns:p14="http://schemas.microsoft.com/office/powerpoint/2010/main" val="1549643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FC164-A90A-4834-829F-BBCDF5CFD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3" y="244721"/>
            <a:ext cx="8015567" cy="60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22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0C69A-E8BB-4680-BC56-10F10BAA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84" y="1047672"/>
            <a:ext cx="8589214" cy="51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90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DFEE5-55A1-4B2C-9A93-E54C93E1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98" y="338889"/>
            <a:ext cx="3119203" cy="518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A9777-4D6D-4CAE-8ADC-9BDD42088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09" y="834386"/>
            <a:ext cx="7575775" cy="549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16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2A6A7-C2F3-4CD1-8C1E-61013C98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79" y="338942"/>
            <a:ext cx="3427095" cy="551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18A7A-65D7-42A6-AA97-E5E420B98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15" y="1028631"/>
            <a:ext cx="7718105" cy="51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28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F759D-44FE-42A9-B832-9271CA89D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8" y="603491"/>
            <a:ext cx="7922131" cy="52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8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B20A0-B248-442D-8E9E-C156EF215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24" y="883723"/>
            <a:ext cx="8100651" cy="53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C0E96-4F86-4A12-9742-D1F530B7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37" y="592472"/>
            <a:ext cx="4397758" cy="59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F12AD-A36A-4BD2-A4EB-42025DC0C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37" y="1236327"/>
            <a:ext cx="7477929" cy="47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41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0AC76-6811-4621-A2D0-D50E336FE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09" y="425028"/>
            <a:ext cx="7954266" cy="58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697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364" y="313898"/>
            <a:ext cx="8925636" cy="1078173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sum of square of first n natural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364" y="1269242"/>
            <a:ext cx="8468436" cy="5336274"/>
          </a:xfrm>
        </p:spPr>
        <p:txBody>
          <a:bodyPr/>
          <a:lstStyle/>
          <a:p>
            <a:pPr algn="l"/>
            <a:r>
              <a:rPr lang="en-IN" dirty="0"/>
              <a:t>&gt; a=0</a:t>
            </a:r>
          </a:p>
          <a:p>
            <a:pPr algn="l"/>
            <a:r>
              <a:rPr lang="en-IN" dirty="0"/>
              <a:t>&gt; for(</a:t>
            </a:r>
            <a:r>
              <a:rPr lang="en-IN" dirty="0" err="1"/>
              <a:t>i</a:t>
            </a:r>
            <a:r>
              <a:rPr lang="en-IN" dirty="0"/>
              <a:t> in 1:10){</a:t>
            </a:r>
          </a:p>
          <a:p>
            <a:pPr algn="l"/>
            <a:r>
              <a:rPr lang="en-IN" dirty="0"/>
              <a:t>+   a=a+(i^2)</a:t>
            </a:r>
          </a:p>
          <a:p>
            <a:pPr algn="l"/>
            <a:r>
              <a:rPr lang="en-IN" dirty="0"/>
              <a:t>+ }</a:t>
            </a:r>
          </a:p>
          <a:p>
            <a:pPr algn="l"/>
            <a:r>
              <a:rPr lang="en-IN" dirty="0"/>
              <a:t>&gt; print(paste(a))    </a:t>
            </a:r>
          </a:p>
          <a:p>
            <a:pPr algn="l"/>
            <a:r>
              <a:rPr lang="en-IN" dirty="0"/>
              <a:t>[1] "385"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53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DC778-1F01-4487-9EB9-9C99493F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70" y="290245"/>
            <a:ext cx="2393928" cy="438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B9F0B-79E3-41AA-9A5C-8A8EF9AFD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17" y="997631"/>
            <a:ext cx="7154214" cy="53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544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A0928-EF9C-4C6C-93D1-6CD555FBD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9" y="1450424"/>
            <a:ext cx="8671421" cy="37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74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DFAAF-8996-4655-9C9F-E0FFF54FB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49196"/>
            <a:ext cx="8686800" cy="35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75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93491-E0FA-4868-A4F3-977614C75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97" y="995897"/>
            <a:ext cx="8381605" cy="50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245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CC23F-965E-46E3-973C-B7EA43E8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16" y="1341514"/>
            <a:ext cx="8583767" cy="44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64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2EA98-ACB8-4BB1-B6DA-22C582915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1" y="1031665"/>
            <a:ext cx="8551605" cy="47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4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96094-2641-4D7D-9522-8285C4147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83233"/>
            <a:ext cx="8152326" cy="549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04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BFA2F-1741-4D68-829A-A0EE564B1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9" y="819626"/>
            <a:ext cx="7932467" cy="5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5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5BF68-78C7-40E3-B2DD-E1BF78E1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80" y="916542"/>
            <a:ext cx="8204705" cy="50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71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0EF14-86CC-4EB3-9D06-D184708C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63" y="797464"/>
            <a:ext cx="8268237" cy="52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822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7473A-4BCB-4ABC-995F-60098484E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47" y="1056690"/>
            <a:ext cx="8422133" cy="45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36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92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FEF23-6DD3-417A-827F-8462A7345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8" y="1567867"/>
            <a:ext cx="8416344" cy="35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0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FD15B-C11C-424B-A381-4EA2C790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78032"/>
            <a:ext cx="8461420" cy="34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72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3A707-D49C-40D2-8BCB-1C5C6E5F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44" y="938212"/>
            <a:ext cx="8770512" cy="51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058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B83C4-4571-4C8D-9D26-5394E91AC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70541"/>
            <a:ext cx="8185531" cy="531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6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61BCF-D208-43E7-A4DB-9AE07CF25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4" y="859138"/>
            <a:ext cx="8353693" cy="52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791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97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DCFBE-8F3D-4EA5-A356-33589D288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30290"/>
            <a:ext cx="8615966" cy="39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662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F8C25-0301-4D0E-9C45-BD3314BE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8" y="1599539"/>
            <a:ext cx="8435662" cy="34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736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99</a:t>
            </a:fld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457200" y="6308725"/>
            <a:ext cx="8507412" cy="460375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www.lpu.in                                    Lovely Professional University </a:t>
            </a:r>
            <a:endParaRPr/>
          </a:p>
        </p:txBody>
      </p:sp>
      <p:pic>
        <p:nvPicPr>
          <p:cNvPr id="144" name="Google Shape;144;p6" descr="Lovely Professional Univers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375" y="188912"/>
            <a:ext cx="704850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E122405-1855-42C1-B1D6-10F569550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3116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3FBEF-24E7-456C-B579-FE03A0B4C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4" y="1645111"/>
            <a:ext cx="8171645" cy="36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1431</Words>
  <Application>Microsoft Office PowerPoint</Application>
  <PresentationFormat>On-screen Show (4:3)</PresentationFormat>
  <Paragraphs>528</Paragraphs>
  <Slides>171</Slides>
  <Notes>170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5" baseType="lpstr">
      <vt:lpstr>Calibri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print sum of square of first n natural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</dc:creator>
  <cp:lastModifiedBy>sameera</cp:lastModifiedBy>
  <cp:revision>190</cp:revision>
  <dcterms:created xsi:type="dcterms:W3CDTF">2006-08-16T00:00:00Z</dcterms:created>
  <dcterms:modified xsi:type="dcterms:W3CDTF">2023-03-10T08:15:14Z</dcterms:modified>
</cp:coreProperties>
</file>